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86" r:id="rId2"/>
    <p:sldId id="589" r:id="rId3"/>
    <p:sldId id="590" r:id="rId4"/>
    <p:sldId id="588" r:id="rId5"/>
    <p:sldId id="587" r:id="rId6"/>
    <p:sldId id="275" r:id="rId7"/>
    <p:sldId id="59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E8F59EA-0833-4DD4-AD40-03A554F50D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3A17A754-E0D4-417B-95C6-675EFB9642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26075887-0486-496B-BB7C-3869EFA9E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77098-12FB-42FF-92C4-92EC2DB05264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11693113-A81A-4169-AF29-599D7B8AA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C812294B-A356-4608-B880-5DF3754FD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0957-15A1-4FAB-8759-3E761EF57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523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8986877E-8635-472E-9308-11FDF57F2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5EE548FD-0F67-4639-8A10-2102C2EEDA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E8CE565D-51ED-4259-B7E9-9290381F7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77098-12FB-42FF-92C4-92EC2DB05264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03D0AEDC-F8A4-44B1-920D-63EE223A9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E96A274E-469F-4291-B659-E7C981C58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0957-15A1-4FAB-8759-3E761EF57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080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C39D84B4-F60C-42E5-B770-024A13AD76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9DAB3566-E942-4782-B7C8-59A1F1AF3A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2DE7FC7D-905A-4434-91E2-28706A518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77098-12FB-42FF-92C4-92EC2DB05264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1E13B932-04AA-486D-BC48-AFBC8903B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3F0F88E8-349C-4BE9-8827-BCC13100F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0957-15A1-4FAB-8759-3E761EF57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567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6BFF944-079D-44E3-9525-83938646C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4C63C53C-EB9D-44D2-9D31-C3455402B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A446C70E-2B6C-42D5-90DC-AD43A4C7D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77098-12FB-42FF-92C4-92EC2DB05264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5694B081-D15C-4991-AC44-E7F27F0A1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3F1FF9FB-19BC-4C74-9440-623A6CBF1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0957-15A1-4FAB-8759-3E761EF57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774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26459D39-156E-4186-813A-0D399E5ED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76208877-970B-4B4C-95EB-6DB50C234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ED262B89-110F-45A5-827B-875DA7F47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77098-12FB-42FF-92C4-92EC2DB05264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F57B60D2-21B7-4164-BA89-9B15C3DB9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F0BB094C-2C24-4772-A93E-B9929F075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0957-15A1-4FAB-8759-3E761EF57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541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17674A2-F9FD-4E21-AB31-D8ACC6C1A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5F77E56C-B15D-4BBB-8DA4-FB5A57F6AA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AE0646FA-CF87-4541-B5CE-AF94B41B5A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652CFDAF-6FF1-485D-BD7D-3C9B3A573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77098-12FB-42FF-92C4-92EC2DB05264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8A32A36D-6603-4254-8DA9-C38AA4911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E7F00ECA-14BC-4FED-8B06-A4FA9651E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0957-15A1-4FAB-8759-3E761EF57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040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1B9F6AD-F1F4-4E51-A309-C7AC6B96D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438804F4-A2CA-43D7-A067-C0C8CD2AA2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DCF8949E-99D2-4A36-A87C-E912330B0E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9B8A4524-9CD3-4FA0-8748-0A9CF4D54D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510A5A4C-F5A9-40CB-8939-3E085CC094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18C47C9F-CDA3-40CF-91C9-7220B8223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77098-12FB-42FF-92C4-92EC2DB05264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87BCAD34-BD4D-4BDE-87E8-2CE5B3F3A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3758A1C1-04AB-4D9B-A163-218997239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0957-15A1-4FAB-8759-3E761EF57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606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9FFEF0A-3934-473A-B5F0-F7F28DACF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EEB8213B-6F16-41CE-89E1-0C3479444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77098-12FB-42FF-92C4-92EC2DB05264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81EB489D-7968-4EB5-AD05-0A99D6FD2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2EF9A634-4322-49F2-B952-1734C7F67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0957-15A1-4FAB-8759-3E761EF57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471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D73C4651-C871-48AF-841E-3C1B22FD2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77098-12FB-42FF-92C4-92EC2DB05264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3AB242AA-6DF4-4298-8E36-962090F0A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65DE469E-BF6A-4967-9F13-F19DC3899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0957-15A1-4FAB-8759-3E761EF57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684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D5D33DA-C391-42F0-8758-5D364E5CA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5FE07B68-8174-41DB-BA0A-88AF2ACFC5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FB9666B5-41C5-4B75-BB22-71519497BF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4C283B1E-52EC-42BC-AA04-BAFEC8E20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77098-12FB-42FF-92C4-92EC2DB05264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57348C32-A434-4C19-9D11-0FCF8EAAC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FE5BBD2C-6001-483F-871B-4452F58E9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0957-15A1-4FAB-8759-3E761EF57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550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23728F1-817C-456E-8D84-9EB696197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4FC25BB9-ACB8-4580-8048-F80FDBC02A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FE2432E8-A7FF-4449-B7E7-D645A5977A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7075BE2E-AD8E-486B-B9A9-B7951BD7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77098-12FB-42FF-92C4-92EC2DB05264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4041201C-6986-4572-9613-17B528377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2116A04C-D4F8-4778-AF95-D7B9C67B1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0957-15A1-4FAB-8759-3E761EF57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584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F314CEDE-CF5E-43F8-9AF1-E33B33322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D75ABA83-8CDC-4D7F-A012-D301E69F5B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B848EA28-8012-4914-BB64-CD7B18B258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77098-12FB-42FF-92C4-92EC2DB05264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442398FC-34D0-4A7A-A5CF-D4C3D74499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C4E9F582-0CF4-42CE-B8EB-846977548A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C0957-15A1-4FAB-8759-3E761EF57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401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QnRboJGZxGE?start=2&amp;feature=oembed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4%20gia%20&#273;&#236;nh%20n&#7893;i%20ti&#7871;ng%20nh&#7845;t%20Vi&#7879;t%20Nam-%20tu%20lieu%20baif%201-%20k6.docx" TargetMode="External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FlEp9wYJR1Q?feature=oembed" TargetMode="Externa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KOxSX5qGkkg?feature=oembed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EUErz6bsolQ?feature=oembed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E8833469-92C7-4B75-803B-E2D473FF53D2}"/>
              </a:ext>
            </a:extLst>
          </p:cNvPr>
          <p:cNvSpPr/>
          <p:nvPr/>
        </p:nvSpPr>
        <p:spPr>
          <a:xfrm>
            <a:off x="655982" y="372836"/>
            <a:ext cx="10880035" cy="7425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 : TRUYỀN THỐNG GIA ĐÌNH, DÒNG HỌ ( TIẾT 3)</a:t>
            </a: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0A48EBF3-B322-44BF-A53C-F9208961BE0C}"/>
              </a:ext>
            </a:extLst>
          </p:cNvPr>
          <p:cNvSpPr txBox="1"/>
          <p:nvPr/>
        </p:nvSpPr>
        <p:spPr>
          <a:xfrm>
            <a:off x="424069" y="1351722"/>
            <a:ext cx="5943600" cy="661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nl-NL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IV. VẬN DỤNG .</a:t>
            </a: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120125E2-672F-4CBD-BB17-FD08279A1591}"/>
              </a:ext>
            </a:extLst>
          </p:cNvPr>
          <p:cNvSpPr txBox="1"/>
          <p:nvPr/>
        </p:nvSpPr>
        <p:spPr>
          <a:xfrm>
            <a:off x="424070" y="2012929"/>
            <a:ext cx="11476382" cy="38928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đình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dòng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họ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mình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đình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dòng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họ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mà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vi-VN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vi-VN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 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hông qua </a:t>
            </a:r>
            <a:r>
              <a:rPr 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phích</a:t>
            </a:r>
            <a:r>
              <a:rPr 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video</a:t>
            </a:r>
            <a:r>
              <a:rPr 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,... </a:t>
            </a:r>
            <a:r>
              <a:rPr 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gia </a:t>
            </a:r>
            <a:r>
              <a:rPr 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sư Tôn </a:t>
            </a:r>
            <a:r>
              <a:rPr 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Thất</a:t>
            </a:r>
            <a:r>
              <a:rPr 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Tùng</a:t>
            </a:r>
            <a:r>
              <a:rPr 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gia </a:t>
            </a:r>
            <a:r>
              <a:rPr 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phương em. 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vẽ </a:t>
            </a:r>
            <a:r>
              <a:rPr 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tranh </a:t>
            </a:r>
            <a:r>
              <a:rPr 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mơ </a:t>
            </a:r>
            <a:r>
              <a:rPr 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 trong tương lai để duy trì, </a:t>
            </a:r>
            <a:r>
              <a:rPr 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gia đình, dòng họ. 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439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hương tiện Trực tuyến 1" title="Giữ gìn truyền thống gia đình sống chung nhiều thế hệ đầm ấm">
            <a:hlinkClick r:id="" action="ppaction://media"/>
            <a:extLst>
              <a:ext uri="{FF2B5EF4-FFF2-40B4-BE49-F238E27FC236}">
                <a16:creationId xmlns:a16="http://schemas.microsoft.com/office/drawing/2014/main" id="{001F2920-E030-46AA-96D4-8A3A94CEC91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890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5B394C69-43FF-43C2-93A9-67EA11086DBC}"/>
              </a:ext>
            </a:extLst>
          </p:cNvPr>
          <p:cNvSpPr txBox="1"/>
          <p:nvPr/>
        </p:nvSpPr>
        <p:spPr>
          <a:xfrm>
            <a:off x="1457739" y="240022"/>
            <a:ext cx="87639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VỀ TRUYỀN THỐNG GIA ĐÌNH</a:t>
            </a:r>
          </a:p>
        </p:txBody>
      </p:sp>
      <p:cxnSp>
        <p:nvCxnSpPr>
          <p:cNvPr id="5" name="Đường nối Thẳng 4">
            <a:hlinkClick r:id="rId3" action="ppaction://hlinkfile"/>
            <a:extLst>
              <a:ext uri="{FF2B5EF4-FFF2-40B4-BE49-F238E27FC236}">
                <a16:creationId xmlns:a16="http://schemas.microsoft.com/office/drawing/2014/main" id="{962C7F4A-7444-409D-8DFF-A4E2B84D9AFF}"/>
              </a:ext>
            </a:extLst>
          </p:cNvPr>
          <p:cNvCxnSpPr/>
          <p:nvPr/>
        </p:nvCxnSpPr>
        <p:spPr>
          <a:xfrm>
            <a:off x="1705030" y="901147"/>
            <a:ext cx="8269356" cy="0"/>
          </a:xfrm>
          <a:prstGeom prst="line">
            <a:avLst/>
          </a:prstGeom>
          <a:ln w="571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hương tiện Trực tuyến 5" title="Giáo sư Tôn Thất Tùng - Người thầy thuốc làm rạng danh y học Việt Nam">
            <a:hlinkClick r:id="" action="ppaction://media"/>
            <a:extLst>
              <a:ext uri="{FF2B5EF4-FFF2-40B4-BE49-F238E27FC236}">
                <a16:creationId xmlns:a16="http://schemas.microsoft.com/office/drawing/2014/main" id="{9449E433-CDF9-4A02-8886-3CF6F60A113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0" y="1152940"/>
            <a:ext cx="11940209" cy="5830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4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hương tiện Trực tuyến 1" title="Top 10 làng nghề truyền thống nổi tiếng nhất Việt Nam">
            <a:hlinkClick r:id="" action="ppaction://media"/>
            <a:extLst>
              <a:ext uri="{FF2B5EF4-FFF2-40B4-BE49-F238E27FC236}">
                <a16:creationId xmlns:a16="http://schemas.microsoft.com/office/drawing/2014/main" id="{5D4B3720-92EF-4BFE-88B7-B7314FA9719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28476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03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hương tiện Trực tuyến 3" title="MỘT NGÀY Ở LÀNG GỐM BÁT TRÀNG (VIỆT NAM) - Wanderlust Tips">
            <a:hlinkClick r:id="" action="ppaction://media"/>
            <a:extLst>
              <a:ext uri="{FF2B5EF4-FFF2-40B4-BE49-F238E27FC236}">
                <a16:creationId xmlns:a16="http://schemas.microsoft.com/office/drawing/2014/main" id="{2F2F8B73-63CB-46B6-A5F0-8CE72A96532A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239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4" descr="chien luoc gieo hat | Chiến Lược Gieo Hạ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2102" y="2002815"/>
            <a:ext cx="4573178" cy="473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80707" y="467241"/>
            <a:ext cx="107186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 NGÀY CUỘC SỐNG ĐI QUA</a:t>
            </a:r>
          </a:p>
          <a:p>
            <a:pPr algn="ctr"/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CÂY ĐẠO ĐỨC NỞ HOA TRONG LÒNG.</a:t>
            </a:r>
          </a:p>
        </p:txBody>
      </p:sp>
    </p:spTree>
    <p:extLst>
      <p:ext uri="{BB962C8B-B14F-4D97-AF65-F5344CB8AC3E}">
        <p14:creationId xmlns:p14="http://schemas.microsoft.com/office/powerpoint/2010/main" val="1814162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EB6A227A-C839-4E57-A161-13944DFC06DA}"/>
              </a:ext>
            </a:extLst>
          </p:cNvPr>
          <p:cNvSpPr txBox="1"/>
          <p:nvPr/>
        </p:nvSpPr>
        <p:spPr>
          <a:xfrm>
            <a:off x="4611757" y="424069"/>
            <a:ext cx="21082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 DÒ </a:t>
            </a:r>
          </a:p>
        </p:txBody>
      </p:sp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F67F1560-0514-45B6-9AD9-518CE22FC5A9}"/>
              </a:ext>
            </a:extLst>
          </p:cNvPr>
          <p:cNvSpPr txBox="1"/>
          <p:nvPr/>
        </p:nvSpPr>
        <p:spPr>
          <a:xfrm>
            <a:off x="391107" y="1070400"/>
            <a:ext cx="11409786" cy="5913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: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+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+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+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+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dao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15525577"/>
      </p:ext>
    </p:extLst>
  </p:cSld>
  <p:clrMapOvr>
    <a:masterClrMapping/>
  </p:clrMapOvr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235</Words>
  <Application>Microsoft Office PowerPoint</Application>
  <PresentationFormat>Màn hình rộng</PresentationFormat>
  <Paragraphs>15</Paragraphs>
  <Slides>7</Slides>
  <Notes>0</Notes>
  <HiddenSlides>0</HiddenSlides>
  <MMClips>4</MMClips>
  <ScaleCrop>false</ScaleCrop>
  <HeadingPairs>
    <vt:vector size="6" baseType="variant">
      <vt:variant>
        <vt:lpstr>Phông được Dùng</vt:lpstr>
      </vt:variant>
      <vt:variant>
        <vt:i4>4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Chủ đề Office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Le Thi Tam</dc:creator>
  <cp:lastModifiedBy>Le Thi Tam</cp:lastModifiedBy>
  <cp:revision>4</cp:revision>
  <dcterms:created xsi:type="dcterms:W3CDTF">2021-09-19T16:56:43Z</dcterms:created>
  <dcterms:modified xsi:type="dcterms:W3CDTF">2021-09-21T04:24:39Z</dcterms:modified>
</cp:coreProperties>
</file>